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BreinPoli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Schiedam · 3112NC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71217223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BreinPoli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-40.2%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8.0%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BreinPoli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2026-04-18T01:47:37Z</dcterms:created>
  <dcterms:modified xsi:type="dcterms:W3CDTF">2026-04-18T01:47:37Z</dcterms:modified>
</cp:coreProperties>
</file>