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Avance Zorg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Hoek van Holland · 3151AW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71212426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Avance Zorg B.V. is actief in Verpleging, Verzorging &amp; Thuiszorg.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-103.3%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-103.3% (in het onderste kwartiel). Leverage ratio (langlopende schuld / EBITDA): —.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34.6%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-239.4%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-118.3%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-135.3%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-151.4%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Avance Zorg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2026-04-18T01:41:41Z</dcterms:created>
  <dcterms:modified xsi:type="dcterms:W3CDTF">2026-04-18T01:41:41Z</dcterms:modified>
</cp:coreProperties>
</file>