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MBB Change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Zwolle · 8032JX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71137157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MBB Change B.V. is actief in Geestelijke Gezondheidszorg. In boekjaar 2024 rapporteerde de organisatie een omzet van —.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-25.3%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-25.3% (in het onderste kwartiel). Leverage ratio (langlopende schuld / EBITDA): -3.30 (in het onderste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62.8%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-25.3%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-1.25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-3.30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-3.30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MBB Change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2026-04-18T01:45:54Z</dcterms:created>
  <dcterms:modified xsi:type="dcterms:W3CDTF">2026-04-18T01:45:54Z</dcterms:modified>
</cp:coreProperties>
</file>