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Kinderpraktijk Theone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Hoorn · 1625 HV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71119655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Kinderpraktijk Theone B.V. is actief in Geestelijke Gezondheidszorg.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22.3%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22.3% (in het onderste kwartiel). Leverage ratio (langlopende schuld / EBITDA): —.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-81.7% per jaar over 1 boekjaar. 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75.5%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64.7%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-0.57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-81.7%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Kinderpraktijk Theone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2026-04-18T03:48:34Z</dcterms:created>
  <dcterms:modified xsi:type="dcterms:W3CDTF">2026-04-18T03:48:34Z</dcterms:modified>
</cp:coreProperties>
</file>