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Nova Kind-Jeugdcentrum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GHZ — Gehandicaptenzorg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Amsterdam · 1104 CA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71010548 · Boekjaren 2020–2024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Nova Kind-Jeugdcentrum is actief in Gehandicaptenzorg. In boekjaar 2024 rapporteerde de organisatie een omzet van €4.1 mln met een EBITDA-marge van 19.0%. De entiteit heeft een volledige rapportage-historie over 5 boekjaren (2020–2024).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€4.1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19.0%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76.3%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66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19.0% ligt in het bovenste kwartiel van de peer group (mediaan 5.9%, n=70 peers). Duidt op operationele outperformance — nader onderzoek waard voor buy-side engagements.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76.3% (in het bovenste kwartiel). Leverage ratio (langlopende schuld / EBITDA): 0.05 (boven de mediaan).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Infinity% per jaar over 4 boekjaren. 3Y CAGR: Infinity%.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Personeelskosten-ratio van 61.1% over 66 FTE. Arbeidsintensiteit in lijn met sector-norm.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72768"/>
                <a:gridCol w="1572768"/>
                <a:gridCol w="1572768"/>
                <a:gridCol w="1572768"/>
                <a:gridCol w="1572768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€345k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€541k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€625k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€239k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€533k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€359k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€589k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€776k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€437k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€786k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€342k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€534k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€619k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€233k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€527k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€319k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€685k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€774k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€857k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€315k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€682k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€623k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€885k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€232k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€416k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€610k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€739k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78.5%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75.2%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76.3%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0.14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0.10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-100.0%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Infinity%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-17.4%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28.2%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GHZ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33.5%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52.5%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71.5%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76.3%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438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1.35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376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50.6%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55.3%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62.2%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61.1%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28.2%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Nova Kind-Jeugdcentrum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2026-04-18T02:09:06Z</dcterms:created>
  <dcterms:modified xsi:type="dcterms:W3CDTF">2026-04-18T02:09:06Z</dcterms:modified>
</cp:coreProperties>
</file>