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Parkub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3542 DH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70951934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Parkub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97.2%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-92.8%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Parkub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2026-04-18T03:49:48Z</dcterms:created>
  <dcterms:modified xsi:type="dcterms:W3CDTF">2026-04-18T03:49:48Z</dcterms:modified>
</cp:coreProperties>
</file>