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Chirurgisch Centrum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Maastricht · 6216EG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70909741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Chirurgisch Centrum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3.1%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13.0%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Chirurgisch Centrum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2026-04-18T01:41:40Z</dcterms:created>
  <dcterms:modified xsi:type="dcterms:W3CDTF">2026-04-18T01:41:40Z</dcterms:modified>
</cp:coreProperties>
</file>