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Alkmaar · 1821BT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70827699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Fourzorg B.V. is actief in Gehandicaptenzorg.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-23.0%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-23.0% (in het onderste kwartiel). Leverage ratio (langlopende schuld / EBITDA): 0.51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Fourzorg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2026-04-18T03:19:28Z</dcterms:created>
  <dcterms:modified xsi:type="dcterms:W3CDTF">2026-04-18T03:19:28Z</dcterms:modified>
</cp:coreProperties>
</file>