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Spectrum Multimedia &amp; IT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Breda · 4822 ZZ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70775702 · Boekjaren 2022–2024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Spectrum Multimedia &amp; IT B.V. is actief in Geestelijke Gezondheidszorg. In boekjaar 2024 rapporteerde de organisatie een omzet van —. De entiteit heeft een volledige rapportage-historie over 3 boekjaren (2022–2024).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48.0%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48.0% (boven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-69.4%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Spectrum Multimedia &amp; IT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2026-04-18T03:46:27Z</dcterms:created>
  <dcterms:modified xsi:type="dcterms:W3CDTF">2026-04-18T03:46:27Z</dcterms:modified>
</cp:coreProperties>
</file>