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Het Adriano 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Bergen op Zoom · 4624BS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70610657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Het Adriano Huis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22.2% (in het onderste kwartiel). Leverage ratio (langlopende schuld / EBITDA): 7.41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5.1%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Het Adriano 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2026-04-18T02:07:30Z</dcterms:created>
  <dcterms:modified xsi:type="dcterms:W3CDTF">2026-04-18T02:07:30Z</dcterms:modified>
</cp:coreProperties>
</file>