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Orthopedische en Sportmedische Klinieken Oost Nederland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Hengelo · 7555 DL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70566682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Orthopedische en Sportmedische Klinieken Oost Nederland is actief in Ziekenhuizen &amp; MSZ. In boekjaar 2023 rapporteerde de organisatie een omzet van €41.9 mln met een EBITDA-marge van -0.0%.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-0.0% ligt in het onderste kwartiel van de peer group (mediaan 4.2%, n=853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Orthopedische en Sportmedische Klinieken Oost Nederland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2026-08-17T14:03:57Z</dcterms:created>
  <dcterms:modified xsi:type="dcterms:W3CDTF">2026-08-17T14:03:57Z</dcterms:modified>
</cp:coreProperties>
</file>