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Licht in Zicht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Breda · 4817 BL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70565325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Licht in Zicht B.V. is actief in Geestelijke Gezondheidszorg.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16.1%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18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16.1% (in het onderste kwartiel). Leverage ratio (langlopende schuld / EBITDA): 0.29 (boven de mediaan).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36.5% per jaar over 3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11.61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2.48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Licht in Zicht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2026-04-18T03:46:27Z</dcterms:created>
  <dcterms:modified xsi:type="dcterms:W3CDTF">2026-04-18T03:46:27Z</dcterms:modified>
</cp:coreProperties>
</file>