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Yes We Can Clinics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Waalre · 5582 LA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70556822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We Can Clinics B.V. is actief in Geestelijke Gezondheidszorg. In boekjaar 2024 rapporteerde de organisatie een omzet van €27.0 mln met een EBITDA-marge van 17.6%.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€27.0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17.6%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51.1% (boven de mediaan). Leverage ratio (langlopende schuld / EBITDA): 0.06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-8.1% per jaar over 2 boekjaren.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59.9% over 253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Yes We Can Clinics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2026-04-18T02:11:47Z</dcterms:created>
  <dcterms:modified xsi:type="dcterms:W3CDTF">2026-04-18T02:11:47Z</dcterms:modified>
</cp:coreProperties>
</file>