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Yes We Can Clinics B.V.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GGZ — Geestelijke Gezondheidszorg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Waalre · 5582 LA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70556822 · Boekjaren 2022–2024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Yes We Can Clinics B.V. is actief in Geestelijke Gezondheidszorg. In boekjaar 2024 rapporteerde de organisatie een omzet van €27.0 mln met een EBITDA-marge van 17.6%. De entiteit heeft een volledige rapportage-historie over 3 boekjaren (2022–2024).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€27.0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17.6%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51.1%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253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17.6% ligt in het bovenste kwartiel van de peer group (mediaan 6.0%, n=136 peers). Duidt op operationele outperformance — nader onderzoek waard voor buy-side engagements.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51.1% (boven de mediaan). Leverage ratio (langlopende schuld / EBITDA): 0.06 (boven de mediaan). Solide balans met weinig schuldenlast — ruimte voor dividend capacity of add-on acquisities.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-8.1% per jaar over 2 boekjaren. Krimp in omzet — onderzoek naar onderliggende oorzaken (volume, tariefdruk, afslanking).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Personeelskosten-ratio van 59.9% over 253 FTE. Arbeidsintensiteit in lijn met sector-norm.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2621280"/>
                <a:gridCol w="2621280"/>
                <a:gridCol w="262128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€34.6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€23.0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€27.0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€255k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€391k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€412k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€292k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59.5%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0.16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0.10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-33.5%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GGZ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67.2%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1010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0.48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833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59.9%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Yes We Can Clinics B.V.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2026-10-16T12:50:20Z</dcterms:created>
  <dcterms:modified xsi:type="dcterms:W3CDTF">2026-10-16T12:50:20Z</dcterms:modified>
</cp:coreProperties>
</file>