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KeuningsHof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Wilp · 9367 TC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70526001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KeuningsHof B.V.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52.2%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52.2% (onder de mediaan).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KeuningsHof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2026-04-18T03:48:42Z</dcterms:created>
  <dcterms:modified xsi:type="dcterms:W3CDTF">2026-04-18T03:48:42Z</dcterms:modified>
</cp:coreProperties>
</file>