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Eyescan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ZKH — Ziekenhuizen &amp; MSZ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Utrecht · 3543 AZ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70464944 · Boekjaren 2024–2024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Eyescan B.V. is actief in Ziekenhuizen &amp; MSZ. In boekjaar 2024 rapporteerde de organisatie een omzet van €89.3 mln met een EBITDA-marge van 22.5%. Rapportage-historie omvat 1 boekjaar.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€89.3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22.5%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26.0%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22.5% ligt in het bovenste kwartiel van de peer group (mediaan 7.6%, n=194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26.0% (onder de mediaan). Leverage ratio (langlopende schuld / EBITDA): 2.43 (in het bovenste kwartiel).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Onvoldoende tijdreeks-data voor groeitrend-analyse.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786384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€89.3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22.5%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€48.8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26.0%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2.43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ZKH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22.5%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2.43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26.5%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38.3%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Eyescan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2026-04-18T02:08:01Z</dcterms:created>
  <dcterms:modified xsi:type="dcterms:W3CDTF">2026-04-18T02:08:01Z</dcterms:modified>
</cp:coreProperties>
</file>