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Eyescan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3543 AZ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70464944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Eyescan B.V. is actief in Ziekenhuizen &amp; MSZ. In boekjaar 2024 rapporteerde de organisatie een omzet van €89.3 mln met een EBITDA-marge van 22.5%.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€89.3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22.5%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26.0% (onder de mediaan). Leverage ratio (langlopende schuld / EBITDA): 2.43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Eyescan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2026-08-17T15:23:42Z</dcterms:created>
  <dcterms:modified xsi:type="dcterms:W3CDTF">2026-08-17T15:23:42Z</dcterms:modified>
</cp:coreProperties>
</file>