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IJsselstek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Doetinchem · 7001 CE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70394415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IJsselstek B.V. is actief in Geestelijke Gezondheidszorg. In boekjaar 2023 rapporteerde de organisatie een omzet van €38k met een EBITDA-marge van 521.8%.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521.8% ligt in het bovenste kwartiel van de peer group (mediaan 19.5%, n=286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47.3% (onder de mediaan). Leverage ratio (langlopende schuld / EBITDA): 5.28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3887.4% over 56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3887.4%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IJsselstek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2026-04-18T03:56:46Z</dcterms:created>
  <dcterms:modified xsi:type="dcterms:W3CDTF">2026-04-18T03:56:46Z</dcterms:modified>
</cp:coreProperties>
</file>