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Huize Spoorzicht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Rhenen · 3911RR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70219427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Huize Spoorzicht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44.1%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3388.4%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Huize Spoorzicht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2026-04-18T02:10:47Z</dcterms:created>
  <dcterms:modified xsi:type="dcterms:W3CDTF">2026-04-18T02:10:47Z</dcterms:modified>
</cp:coreProperties>
</file>