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SkinVision Health Services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1033SE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70025096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SkinVision Health Services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-0.1%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-0.1%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32.1%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SkinVision Health Services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2026-04-18T01:42:55Z</dcterms:created>
  <dcterms:modified xsi:type="dcterms:W3CDTF">2026-04-18T01:42:55Z</dcterms:modified>
</cp:coreProperties>
</file>