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Revalidatie Impuls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9723ZM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69994196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Revalidatie Impuls B.V. is actief in Ziekenhuizen &amp; MSZ. In boekjaar 2022 rapporteerde de organisatie een omzet van €523k met een EBITDA-marge van -19.8%.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€523k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-19.8% ligt in het onderste kwartiel van de peer group (mediaan 3.0%, n=841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-18.3%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Revalidatie Impuls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2026-04-18T03:20:54Z</dcterms:created>
  <dcterms:modified xsi:type="dcterms:W3CDTF">2026-04-18T03:20:54Z</dcterms:modified>
</cp:coreProperties>
</file>