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DermaHaven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ZKH — Ziekenhuizen &amp; MSZ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Rotterdam · 3011TG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69975582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DermaHaven B.V. is actief in Ziekenhuizen &amp; MSZ. In boekjaar 2024 rapporteerde de organisatie een omzet van —.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66.4%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66.4% (in het bovenste kwartiel). Leverage ratio (langlopende schuld / EBITDA): 0.00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9.2% per jaar over 1 boekjaar.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€386k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€483k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€416k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€423k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€575k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€466k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€474k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€460k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€396k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€429k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€386k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€569k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€596k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€650k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€670k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€874k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€593k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€989k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€815k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€806k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€685k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€782k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€495k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€778k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€719k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33.5%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54.1%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66.4%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1.19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0.13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ZKH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66.4%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26.5%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38.3%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DermaHaven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2026-04-18T03:45:53Z</dcterms:created>
  <dcterms:modified xsi:type="dcterms:W3CDTF">2026-04-18T03:45:53Z</dcterms:modified>
</cp:coreProperties>
</file>