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SPEL Psychologen Putten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Putten · 3881 NE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69928932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SPEL Psychologen Putten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-8.3% (in het onderste kwartiel). Leverage ratio (langlopende schuld / EBITDA): 1.48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SPEL Psychologen Putten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2026-04-18T01:42:55Z</dcterms:created>
  <dcterms:modified xsi:type="dcterms:W3CDTF">2026-04-18T01:42:55Z</dcterms:modified>
</cp:coreProperties>
</file>