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Waterlandswelzijn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Monnickendam · 1141RT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69822492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Waterlandswelzijn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76.9%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76.9%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Waterlandswelzijn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2026-04-18T02:10:46Z</dcterms:created>
  <dcterms:modified xsi:type="dcterms:W3CDTF">2026-04-18T02:10:46Z</dcterms:modified>
</cp:coreProperties>
</file>