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Psychiatrisch Expertise Centrum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Almere · 1339NW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69817162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Psychiatrisch Expertise Centrum B.V.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-17.5%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-17.5%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14.6%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Psychiatrisch Expertise Centrum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2026-04-18T03:24:18Z</dcterms:created>
  <dcterms:modified xsi:type="dcterms:W3CDTF">2026-04-18T03:24:18Z</dcterms:modified>
</cp:coreProperties>
</file>