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GGZ Rijnmond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Rotterdam · 3075EB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69811369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Rijnmond B.V. is actief in Geestelijke Gezondheidszorg.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78.7%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78.7%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-4.0%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GGZ Rijnmond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2026-04-18T03:46:43Z</dcterms:created>
  <dcterms:modified xsi:type="dcterms:W3CDTF">2026-04-18T03:46:43Z</dcterms:modified>
</cp:coreProperties>
</file>