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GPZ Centrum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1101 CS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69777470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GPZ Centrum B.V. is actief in Verpleging, Verzorging &amp; Thuiszorg. In boekjaar 2023 rapporteerde de organisatie een omzet van €532k met een EBITDA-marge van 31.4%. De entiteit heeft een volledige rapportage-historie over 4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€532k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31.4%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77.2%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31.4% ligt in het bovenste kwartiel van de peer group (mediaan 7.1%, n=1732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77.2%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18.6%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-2269.4%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GPZ Centrum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2026-04-18T02:09:57Z</dcterms:created>
  <dcterms:modified xsi:type="dcterms:W3CDTF">2026-04-18T02:09:57Z</dcterms:modified>
</cp:coreProperties>
</file>