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Antes Zorg B.V.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ZKH — Ziekenhuizen &amp; MSZ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Poortugaal · 3172 AA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69742049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Zorg B.V. is actief in Ziekenhuizen &amp; MSZ. In boekjaar 2024 rapporteerde de organisatie een omzet van €305.9 mln met een EBITDA-marge van 10.7%.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€305.9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10.7%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81.4%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10.7% ligt in het bovenste kwartiel van de peer group (mediaan 7.6%, n=194 peers). Duidt op operationele outperformance — nader onderzoek waard voor buy-side engagements.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81.4% (in het bovenste kwartiel). Leverage ratio (langlopende schuld / EBITDA): 0.00 (boven de mediaan).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0.4%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€303.9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€300.7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€280.2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€305.9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€44.7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€27.8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€46.5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€29.2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€32.9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€45.8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€37.5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€84.8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€80.2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€120.5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€615k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€333k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€113.7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€164.4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€63.8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€46.0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78.1%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79.6%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81.4%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1556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-1.1%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-6.8%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ZKH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81.4%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Antes Zorg B.V.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2026-10-16T14:12:25Z</dcterms:created>
  <dcterms:modified xsi:type="dcterms:W3CDTF">2026-10-16T14:12:25Z</dcterms:modified>
</cp:coreProperties>
</file>