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Antes Zorg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Poortugaal · 3172 AA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69742049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 Zorg B.V. is actief in Ziekenhuizen &amp; MSZ. In boekjaar 2024 rapporteerde de organisatie een omzet van €305.9 mln met een EBITDA-marge van 10.7%.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€305.9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81.4%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10.7%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81.4%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0.4%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1556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81.4%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Antes Zorg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2026-08-17T15:22:31Z</dcterms:created>
  <dcterms:modified xsi:type="dcterms:W3CDTF">2026-08-17T15:22:31Z</dcterms:modified>
</cp:coreProperties>
</file>