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Daan Theeuwes Centrum voor Intensieve Neurorevalidatie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Woerden · 3447GN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69710198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Daan Theeuwes Centrum voor Intensieve Neurorevalidatie B.V.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-24.7%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-24.7%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5.6% per jaar over 3 boekjaren.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Daan Theeuwes Centrum voor Intensieve Neurorevalidatie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2026-04-18T01:41:38Z</dcterms:created>
  <dcterms:modified xsi:type="dcterms:W3CDTF">2026-04-18T01:41:38Z</dcterms:modified>
</cp:coreProperties>
</file>