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Baas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6842 CV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69706832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Baas 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-254.2%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-254.2% (in het onderste kwartiel). Leverage ratio (langlopende schuld / EBITDA): -0.39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344.5%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Baas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2026-04-17T23:58:58Z</dcterms:created>
  <dcterms:modified xsi:type="dcterms:W3CDTF">2026-04-17T23:58:58Z</dcterms:modified>
</cp:coreProperties>
</file>