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Santé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Tiel · 4003LE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69554145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Santé Zorg is actief in Verpleging, Verzorging &amp; Thuiszorg. In boekjaar 2024 rapporteerde de organisatie een omzet van €108.6 mln met een EBITDA-marge van 6.1%.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€108.6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6.1%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56677.6%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113455.2%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113455.2%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Santé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2026-04-18T03:06:43Z</dcterms:created>
  <dcterms:modified xsi:type="dcterms:W3CDTF">2026-04-18T03:06:43Z</dcterms:modified>
</cp:coreProperties>
</file>