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 Thuiszorg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Rijswijk · 2289 EZ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69495912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 Thuiszorg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-152.0%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-152.0%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7.4%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AC Thuiszorg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2026-04-18T00:00:02Z</dcterms:created>
  <dcterms:modified xsi:type="dcterms:W3CDTF">2026-04-18T00:00:02Z</dcterms:modified>
</cp:coreProperties>
</file>