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 Plus Stichting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Roggel · 6088CW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69192197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 Plus Stichting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-114.2%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-114.2%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Care Plus Stichting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2026-04-18T03:26:32Z</dcterms:created>
  <dcterms:modified xsi:type="dcterms:W3CDTF">2026-04-18T03:26:32Z</dcterms:modified>
</cp:coreProperties>
</file>