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Sommer Healthcare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Maastricht · 6212XN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69090475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Sommer Healthcare B.V.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86.7%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86.7%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Sommer Healthcare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2026-04-18T02:23:17Z</dcterms:created>
  <dcterms:modified xsi:type="dcterms:W3CDTF">2026-04-18T02:23:17Z</dcterms:modified>
</cp:coreProperties>
</file>