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Thus by 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Ferwert · 9172 GN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69086605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Thus by us is actief in Geestelijke Gezondheidszorg. In boekjaar 2023 rapporteerde de organisatie een omzet van €503k met een EBITDA-marge van 52.2%.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52.2% ligt boven de mediaan van de peer group (mediaan 19.5%, n=286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61.4% (onder de mediaan). Leverage ratio (langlopende schuld / EBITDA): 0.72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-15.9%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16.9% over 5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Thus by 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2026-04-18T02:12:55Z</dcterms:created>
  <dcterms:modified xsi:type="dcterms:W3CDTF">2026-04-18T02:12:55Z</dcterms:modified>
</cp:coreProperties>
</file>