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Kliniek Kop &amp; Lijf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Bussum · 1402 BW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69077754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Kliniek Kop &amp; Lijf is actief in Ziekenhuizen &amp; MSZ. In boekjaar 2023 rapporteerde de organisatie een omzet van €1.3 mln met een EBITDA-marge van 25.7%.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25.7% ligt in het bovenste kwartiel van de peer group (mediaan 4.2%, n=853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9.7% (onder de mediaan).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51.4%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Kliniek Kop &amp; Lijf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2026-04-18T03:33:24Z</dcterms:created>
  <dcterms:modified xsi:type="dcterms:W3CDTF">2026-04-18T03:33:24Z</dcterms:modified>
</cp:coreProperties>
</file>