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DKP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1054SC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69072418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DKP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83.7%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83.7%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71.3%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DKP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2026-04-18T02:25:31Z</dcterms:created>
  <dcterms:modified xsi:type="dcterms:W3CDTF">2026-04-18T02:25:31Z</dcterms:modified>
</cp:coreProperties>
</file>