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GGZ Santana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Heerenveen · 8448GV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69006970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Santana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-140.0%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-140.0% (in het onderste kwartiel). Leverage ratio (langlopende schuld / EBITDA): -3.50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GGZ Santana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2026-04-17T23:58:58Z</dcterms:created>
  <dcterms:modified xsi:type="dcterms:W3CDTF">2026-04-17T23:58:58Z</dcterms:modified>
</cp:coreProperties>
</file>