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Handelsonderneming A. Harmelink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Fleringen · 7666NB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68917988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Handelsonderneming A. Harmelink V.O.F. is actief in Verpleging, Verzorging &amp; Thuiszorg. In boekjaar 2023 rapporteerde de organisatie een omzet van €363k met een EBITDA-marge van 91.8%.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91.8%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96.0%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-33.2%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Handelsonderneming A. Harmelink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2026-04-18T02:12:36Z</dcterms:created>
  <dcterms:modified xsi:type="dcterms:W3CDTF">2026-04-18T02:12:36Z</dcterms:modified>
</cp:coreProperties>
</file>