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Soozijn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Valthermond · 7876CH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68898886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Soozijn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Soozijn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