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Good Hope Health Care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1012KZ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68844506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Good Hope Health Care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34.0%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34.0% (onder de mediaan). Leverage ratio (langlopende schuld / EBITDA): 5.76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88.1%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-5.29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Good Hope Health Care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2026-04-18T02:24:03Z</dcterms:created>
  <dcterms:modified xsi:type="dcterms:W3CDTF">2026-04-18T02:24:03Z</dcterms:modified>
</cp:coreProperties>
</file>