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Weerde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Borne · 7623CS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68786425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Weerde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47.9% (boven de mediaan). Leverage ratio (langlopende schuld / EBITDA): 0.20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Weerde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2026-04-18T02:28:12Z</dcterms:created>
  <dcterms:modified xsi:type="dcterms:W3CDTF">2026-04-18T02:28:12Z</dcterms:modified>
</cp:coreProperties>
</file>