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De Pinnenburg Beheer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Putten · 3881ZE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68685831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De Pinnenburg Beheer is actief in Gehandicaptenzorg.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91.5%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91.5%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16.8%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De Pinnenburg Beheer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2026-04-18T02:12:36Z</dcterms:created>
  <dcterms:modified xsi:type="dcterms:W3CDTF">2026-04-18T02:12:36Z</dcterms:modified>
</cp:coreProperties>
</file>