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De MARQ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4811VJ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68681437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De MARQ U.A. is actief in Verpleging, Verzorging &amp; Thuiszorg. In boekjaar 2024 rapporteerde de organisatie een omzet van €19.7 mln met een EBITDA-marge van 5.9%.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5.9%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40.0% (onder de mediaan). Leverage ratio (langlopende schuld / EBITDA): 0.41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De MARQ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2026-10-16T13:28:19Z</dcterms:created>
  <dcterms:modified xsi:type="dcterms:W3CDTF">2026-10-16T13:28:19Z</dcterms:modified>
</cp:coreProperties>
</file>