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Balans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4816EM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68633971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Balans Thuiszorg B.V.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Balans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2026-04-18T02:07:06Z</dcterms:created>
  <dcterms:modified xsi:type="dcterms:W3CDTF">2026-04-18T02:07:06Z</dcterms:modified>
</cp:coreProperties>
</file>