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Familiehoeve-BB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Beverwijk · 1948DK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68603371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Familiehoeve-BB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-258.8%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-258.8% (in het onderste kwartiel). Leverage ratio (langlopende schuld / EBITDA): -0.07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Familiehoeve-BB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2026-04-17T23:57:49Z</dcterms:created>
  <dcterms:modified xsi:type="dcterms:W3CDTF">2026-04-17T23:57:49Z</dcterms:modified>
</cp:coreProperties>
</file>