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Boncura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7514AK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68544510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Boncura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5.6% (in het onderste kwartiel). Leverage ratio (langlopende schuld / EBITDA): 1.90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31.9%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Boncura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2026-04-18T03:37:09Z</dcterms:created>
  <dcterms:modified xsi:type="dcterms:W3CDTF">2026-04-18T03:37:09Z</dcterms:modified>
</cp:coreProperties>
</file>