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Stamhuys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Loon op Zand · 5175AN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68517815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Stamhuys is actief in Gehandicaptenzorg. In boekjaar 2023 rapporteerde de organisatie een omzet van €516k met een EBITDA-marge van 62.9%.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€516k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62.9% ligt in het bovenste kwartiel van de peer group (mediaan 18.2%, n=171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40.9% (onder de mediaan). Leverage ratio (langlopende schuld / EBITDA): 1.52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-16.9%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Stamhuys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2026-04-17T23:57:04Z</dcterms:created>
  <dcterms:modified xsi:type="dcterms:W3CDTF">2026-04-17T23:57:04Z</dcterms:modified>
</cp:coreProperties>
</file>