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Muntjezorg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1104 SN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68438532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Muntjezorg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64.7%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2.2%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Muntjezorg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2026-04-18T02:07:27Z</dcterms:created>
  <dcterms:modified xsi:type="dcterms:W3CDTF">2026-04-18T02:07:27Z</dcterms:modified>
</cp:coreProperties>
</file>