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Enver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3062 ME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68437056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Enver is actief in Verpleging, Verzorging &amp; Thuiszorg. In boekjaar 2024 rapporteerde de organisatie een omzet van €10.0 mln met een EBITDA-marge van 33.3%.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1439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33.3%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2315.3% per jaar over 4 boekjaren. 3Y CAGR: 94.7%.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844.8% over 1439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Enver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2026-04-18T02:13:46Z</dcterms:created>
  <dcterms:modified xsi:type="dcterms:W3CDTF">2026-04-18T02:13:46Z</dcterms:modified>
</cp:coreProperties>
</file>