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Maatschappelijke Opvang en Ontmoeting Lichtpunt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Kollumerzwaag · 9298JE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68308248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Maatschappelijke Opvang en Ontmoeting Lichtpunt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73.8% (in het bovenste kwartiel). Leverage ratio (langlopende schuld / EBITDA): 0.08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95.4%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Maatschappelijke Opvang en Ontmoeting Lichtpunt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