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Ons Voorland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Linde · 7925 PS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68250037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Ons Voorland B.V. is actief in Gehandicaptenzorg.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61.9%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21.1%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Ons Voorland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2026-04-18T02:07:51Z</dcterms:created>
  <dcterms:modified xsi:type="dcterms:W3CDTF">2026-04-18T02:07:51Z</dcterms:modified>
</cp:coreProperties>
</file>